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26"/>
  </p:notesMasterIdLst>
  <p:sldIdLst>
    <p:sldId id="256" r:id="rId2"/>
    <p:sldId id="257" r:id="rId3"/>
    <p:sldId id="258" r:id="rId4"/>
    <p:sldId id="271" r:id="rId5"/>
    <p:sldId id="272" r:id="rId6"/>
    <p:sldId id="261" r:id="rId7"/>
    <p:sldId id="263" r:id="rId8"/>
    <p:sldId id="264" r:id="rId9"/>
    <p:sldId id="265" r:id="rId10"/>
    <p:sldId id="270" r:id="rId11"/>
    <p:sldId id="267" r:id="rId12"/>
    <p:sldId id="279" r:id="rId13"/>
    <p:sldId id="280" r:id="rId14"/>
    <p:sldId id="286" r:id="rId15"/>
    <p:sldId id="284" r:id="rId16"/>
    <p:sldId id="283" r:id="rId17"/>
    <p:sldId id="285" r:id="rId18"/>
    <p:sldId id="268" r:id="rId19"/>
    <p:sldId id="266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78AF1-F8B8-4EA9-9411-A35B78C603A8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9A7F3-E845-44F0-BF5A-22AFE8CEA1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20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9A7F3-E845-44F0-BF5A-22AFE8CEA1F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32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9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8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8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9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05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43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631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04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5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4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1E425-C258-4B49-8DB5-41565DDB0C6A}" type="datetimeFigureOut">
              <a:rPr lang="en-US" smtClean="0"/>
              <a:t>06-Feb-14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6418B-E393-45A3-96BD-9708FCAF2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4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654" y="231820"/>
            <a:ext cx="7650050" cy="1551259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54" y="1970468"/>
            <a:ext cx="7650050" cy="4597757"/>
          </a:xfrm>
          <a:ln w="762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62090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9080" y="127265"/>
            <a:ext cx="4777740" cy="1419367"/>
          </a:xfrm>
          <a:solidFill>
            <a:schemeClr val="bg2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380" y="1875318"/>
            <a:ext cx="10104120" cy="4319420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আজাহার আলী</a:t>
            </a:r>
          </a:p>
          <a:p>
            <a:pPr marL="0" indent="0" algn="ctr">
              <a:buNone/>
            </a:pPr>
            <a:r>
              <a:rPr lang="bn-BD" sz="9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(গণিত)</a:t>
            </a:r>
          </a:p>
          <a:p>
            <a:pPr marL="0" indent="0" algn="ctr">
              <a:buNone/>
            </a:pPr>
            <a:r>
              <a:rPr lang="bn-BD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আখতার সিদ্দিকী বালিকা উচ্চ বিদ্যালয়</a:t>
            </a:r>
          </a:p>
          <a:p>
            <a:pPr marL="0" indent="0" algn="ctr">
              <a:buNone/>
            </a:pPr>
            <a:r>
              <a:rPr lang="bn-BD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উত্তরগ্রাম, মহাদেবপুর,নওগাঁ</a:t>
            </a:r>
            <a:endParaRPr lang="en-US" sz="6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3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974" y="365125"/>
            <a:ext cx="10363826" cy="1325563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974" y="1967847"/>
            <a:ext cx="10363826" cy="4490908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বিষয়ঃগণিত</a:t>
            </a:r>
          </a:p>
          <a:p>
            <a:pPr marL="0" indent="0" algn="ctr">
              <a:buNone/>
            </a:pPr>
            <a:r>
              <a:rPr lang="bn-BD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 ৭ম</a:t>
            </a:r>
          </a:p>
          <a:p>
            <a:pPr marL="0" indent="0" algn="ctr">
              <a:buNone/>
            </a:pPr>
            <a:r>
              <a:rPr lang="bn-BD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উপপাদ্য (৯ম)</a:t>
            </a:r>
            <a:endParaRPr lang="en-US" sz="5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: ত্রিভূজ (৯.৩ ও ৯.৪)</a:t>
            </a:r>
          </a:p>
          <a:p>
            <a:pPr marL="0" indent="0" algn="ctr">
              <a:buNone/>
            </a:pPr>
            <a:r>
              <a:rPr lang="bn-BD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  <a:endParaRPr lang="en-US" sz="5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7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4046220" y="1897380"/>
            <a:ext cx="3611880" cy="36347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783080" y="1897380"/>
            <a:ext cx="2263140" cy="363474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796170" y="5532120"/>
            <a:ext cx="586193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 rot="15388195">
            <a:off x="6359332" y="4157705"/>
            <a:ext cx="1235994" cy="1698421"/>
          </a:xfrm>
          <a:prstGeom prst="arc">
            <a:avLst>
              <a:gd name="adj1" fmla="val 14396622"/>
              <a:gd name="adj2" fmla="val 20521361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 rot="6028432">
            <a:off x="3656752" y="2064038"/>
            <a:ext cx="1028700" cy="914400"/>
          </a:xfrm>
          <a:prstGeom prst="arc">
            <a:avLst>
              <a:gd name="adj1" fmla="val 15546789"/>
              <a:gd name="adj2" fmla="val 5421951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2160972" y="3954781"/>
            <a:ext cx="904807" cy="2539762"/>
          </a:xfrm>
          <a:prstGeom prst="arc">
            <a:avLst>
              <a:gd name="adj1" fmla="val 16454175"/>
              <a:gd name="adj2" fmla="val 229691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95323" y="218669"/>
            <a:ext cx="471893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কর-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76301" y="1325880"/>
            <a:ext cx="411569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ভিতরের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76300" y="2514600"/>
            <a:ext cx="411569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</a:t>
            </a:r>
            <a:r>
              <a:rPr lang="bn-BD" sz="36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বাইরের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Arc 1"/>
          <p:cNvSpPr/>
          <p:nvPr/>
        </p:nvSpPr>
        <p:spPr>
          <a:xfrm>
            <a:off x="6827520" y="4572000"/>
            <a:ext cx="1666240" cy="1922543"/>
          </a:xfrm>
          <a:prstGeom prst="arc">
            <a:avLst>
              <a:gd name="adj1" fmla="val 13370214"/>
              <a:gd name="adj2" fmla="val 0"/>
            </a:avLst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58101" y="5532120"/>
            <a:ext cx="301848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98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7" grpId="0" animBg="1"/>
      <p:bldP spid="7" grpId="1" animBg="1"/>
      <p:bldP spid="8" grpId="0" animBg="1"/>
      <p:bldP spid="10" grpId="0" animBg="1"/>
      <p:bldP spid="12" grpId="0" animBg="1"/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85920" y="508000"/>
            <a:ext cx="3820160" cy="11079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062" y="2418080"/>
            <a:ext cx="11552349" cy="14465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</a:t>
            </a:r>
            <a:r>
              <a:rPr lang="bn-BD" sz="8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অন্তঃস্থ</a:t>
            </a:r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BD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বহিঃস্থ</a:t>
            </a:r>
            <a:r>
              <a:rPr lang="bn-BD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কোণ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64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767" y="1841679"/>
            <a:ext cx="8402875" cy="1324284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245" y="3580328"/>
            <a:ext cx="11552350" cy="307805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ত্রিভুজের বহিঃস্থ ও অন্তঃস্থ কোণ কি বলতে ও আঁকতে পারবে।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তিন কোণের সমষ্টি নির্ণয় করতে পারবে 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as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তিন কোণের </a:t>
            </a:r>
            <a:r>
              <a:rPr lang="as-I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দুই সমকোনের সমান প্রমাণ</a:t>
            </a:r>
            <a:r>
              <a:rPr lang="as-I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as-IN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as-I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06240" y="228600"/>
            <a:ext cx="3466769" cy="1446550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6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50" y="556193"/>
            <a:ext cx="1088136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 ও নিজের খাতায় আঁক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303270" y="2986354"/>
            <a:ext cx="3863340" cy="2491740"/>
          </a:xfrm>
          <a:prstGeom prst="triangle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733013" y="2980744"/>
            <a:ext cx="7330977" cy="56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72050" y="2356036"/>
            <a:ext cx="52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50122" y="5231249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166610" y="5292804"/>
            <a:ext cx="54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550133" y="3042299"/>
            <a:ext cx="365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9063990" y="2980744"/>
            <a:ext cx="548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81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8740" y="731520"/>
            <a:ext cx="9898380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 (একক কাজ)           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2994660" y="2377440"/>
            <a:ext cx="2400300" cy="205382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94810" y="1897380"/>
            <a:ext cx="35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06040" y="4147304"/>
            <a:ext cx="29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6420" y="4246602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783080" y="2377440"/>
            <a:ext cx="658368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48740" y="2266712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526780" y="2266712"/>
            <a:ext cx="43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63040" y="4800600"/>
            <a:ext cx="1035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 অনুযায়ী অন্তঃস্থ ও বহিঃস্থ কোণগুলো লিখ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1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4760" y="640081"/>
            <a:ext cx="3840480" cy="1862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737360" y="3069595"/>
                <a:ext cx="7955280" cy="212365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857250" indent="-857250">
                  <a:buFont typeface="Wingdings" panose="05000000000000000000" pitchFamily="2" charset="2"/>
                  <a:buChar char="v"/>
                </a:pPr>
                <a:r>
                  <a:rPr lang="bn-BD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অন্তঃস্থ কো</a:t>
                </a:r>
                <a:r>
                  <a:rPr lang="bn-BD" sz="6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</a:t>
                </a:r>
                <a:r>
                  <a:rPr lang="bn-BD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গুলো হলো-</a:t>
                </a:r>
              </a:p>
              <a:p>
                <a:r>
                  <a:rPr lang="en-US" sz="7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&lt;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ABC,</a:t>
                </a:r>
                <a14:m>
                  <m:oMath xmlns:m="http://schemas.openxmlformats.org/officeDocument/2006/math">
                    <m:r>
                      <a:rPr lang="en-US" sz="5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&lt;</m:t>
                    </m:r>
                  </m:oMath>
                </a14:m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BAC,</a:t>
                </a:r>
                <a:r>
                  <a:rPr lang="en-US" sz="6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&lt;</a:t>
                </a:r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ACB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360" y="3069595"/>
                <a:ext cx="7955280" cy="2123658"/>
              </a:xfrm>
              <a:prstGeom prst="rect">
                <a:avLst/>
              </a:prstGeom>
              <a:blipFill rotWithShape="0">
                <a:blip r:embed="rId2"/>
                <a:stretch>
                  <a:fillRect l="-5662" t="-8857" b="-22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37360" y="5011341"/>
            <a:ext cx="7955280" cy="184665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বহিঃস্থ কোণগুলো হলো-</a:t>
            </a:r>
          </a:p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DAB,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EAC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7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7"/>
          <p:cNvSpPr/>
          <p:nvPr/>
        </p:nvSpPr>
        <p:spPr>
          <a:xfrm>
            <a:off x="3645732" y="3309718"/>
            <a:ext cx="4413268" cy="3208672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602561" y="2601832"/>
            <a:ext cx="457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3007217" y="6195224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8059000" y="6211669"/>
            <a:ext cx="36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430404" y="3257980"/>
            <a:ext cx="6435754" cy="43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014416" y="2988601"/>
            <a:ext cx="415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  <p:sp>
        <p:nvSpPr>
          <p:cNvPr id="45" name="TextBox 44"/>
          <p:cNvSpPr txBox="1"/>
          <p:nvPr/>
        </p:nvSpPr>
        <p:spPr>
          <a:xfrm flipH="1">
            <a:off x="8866158" y="2988601"/>
            <a:ext cx="525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291358" y="1905196"/>
            <a:ext cx="712201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চিত্রটি লক্ষ্য কর ও অংকনের বিবরন খাতায় লিখ -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64417" y="425003"/>
            <a:ext cx="4275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কর্মপত্র-২ (একক কাজ)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4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0" grpId="0"/>
      <p:bldP spid="21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411480"/>
            <a:ext cx="3314700" cy="15696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1560" y="3223260"/>
            <a:ext cx="10195560" cy="280076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মনে করি,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ABC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ত্রিভূজ ।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অঙ্কনঃ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বিন্দু দিয়ে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BC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 সমান্তরাল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DAE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রেখা আঁকি ।</a:t>
            </a: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5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62" y="657570"/>
            <a:ext cx="9839459" cy="4512674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623816" y="1854557"/>
            <a:ext cx="400943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458145" y="3747752"/>
            <a:ext cx="3078050" cy="1287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440214" y="1519707"/>
            <a:ext cx="131364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সমান্তরাল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458145" y="1854558"/>
            <a:ext cx="1552930" cy="190607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5234610" y="1656522"/>
            <a:ext cx="1086678" cy="792207"/>
          </a:xfrm>
          <a:prstGeom prst="arc">
            <a:avLst>
              <a:gd name="adj1" fmla="val 7092080"/>
              <a:gd name="adj2" fmla="val 1209714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>
            <a:off x="4678020" y="2926367"/>
            <a:ext cx="556590" cy="937918"/>
          </a:xfrm>
          <a:prstGeom prst="arc">
            <a:avLst>
              <a:gd name="adj1" fmla="val 17584219"/>
              <a:gd name="adj2" fmla="val 3537332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1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304799"/>
            <a:ext cx="4744279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কর্মপত্র-৩ (জোড়ায় কাজ)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9374" y="4691269"/>
            <a:ext cx="8004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সমান্তরাল বাহু দুটির নাম কি ?</a:t>
            </a:r>
          </a:p>
          <a:p>
            <a:r>
              <a:rPr lang="bn-BD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২.ঊহাদের ছেদকের নাম কি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374" y="1307980"/>
            <a:ext cx="6096851" cy="33677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79374" y="6030290"/>
            <a:ext cx="7670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৩.চিহ্নিত অন্তঃস্থ </a:t>
            </a:r>
            <a:r>
              <a:rPr lang="bn-BD" sz="3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বহিঃস্থ কোণ দুটি সমান কি-না 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7270" y="3829878"/>
            <a:ext cx="542293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 অনুসারে নিচের প্রশ্নের খাতায় লিখ 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49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5896" y="331304"/>
            <a:ext cx="3816626" cy="1107996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6231" y="1988199"/>
            <a:ext cx="6915956" cy="233910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DE॥ BC </a:t>
            </a:r>
          </a:p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AB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উহাদের ছেদক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অন্তঃস্থ &lt;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ABC=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বহিঃস্থ &lt;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DAB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0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62" y="657570"/>
            <a:ext cx="9839459" cy="4512674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623816" y="1854557"/>
            <a:ext cx="400943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450958" y="3760631"/>
            <a:ext cx="3078050" cy="1287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440214" y="1519707"/>
            <a:ext cx="1313645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সমান্তরাল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c 2"/>
          <p:cNvSpPr/>
          <p:nvPr/>
        </p:nvSpPr>
        <p:spPr>
          <a:xfrm>
            <a:off x="6152956" y="1854556"/>
            <a:ext cx="543339" cy="928400"/>
          </a:xfrm>
          <a:prstGeom prst="arc">
            <a:avLst>
              <a:gd name="adj1" fmla="val 16200000"/>
              <a:gd name="adj2" fmla="val 3551909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 rot="12741954">
            <a:off x="6503792" y="3008865"/>
            <a:ext cx="385006" cy="817400"/>
          </a:xfrm>
          <a:prstGeom prst="arc">
            <a:avLst>
              <a:gd name="adj1" fmla="val 16253562"/>
              <a:gd name="adj2" fmla="val 5564966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989983" y="1854557"/>
            <a:ext cx="1546212" cy="1906074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46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304799"/>
            <a:ext cx="4744279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কর্মপত্র-৪ (জোড়ায় কাজ)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3654" y="5613852"/>
            <a:ext cx="86773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ছেদক হলে চিহ্নিত </a:t>
            </a:r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অন্তঃস্থ </a:t>
            </a:r>
            <a:r>
              <a:rPr lang="bn-BD" sz="3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বহিঃস্থ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কোণ দুটি সমান কি-না 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8716" y="5090632"/>
            <a:ext cx="6162261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 অনুসারে নিচের প্রশ্নের উত্তর খাতায় লিখ 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808" y="1471806"/>
            <a:ext cx="6096851" cy="361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2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5896" y="490330"/>
            <a:ext cx="3207026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279373" y="2398643"/>
            <a:ext cx="8640417" cy="255454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DE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॥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BC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AC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উহাদের ছেদক হলে- </a:t>
            </a:r>
          </a:p>
          <a:p>
            <a:endParaRPr lang="bn-BD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অন্তঃস্থ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&lt;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ACB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বহিঃস্থ 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EAC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48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218470" y="992565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3229" y="1238012"/>
            <a:ext cx="52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4380" y="283285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53925" y="283285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 rot="10800000">
            <a:off x="3890102" y="992565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5247525" y="3808306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1571816" y="3831910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 rot="10800000">
            <a:off x="3391197" y="3847624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8183879" y="1003994"/>
            <a:ext cx="3657600" cy="2354580"/>
          </a:xfrm>
          <a:prstGeom prst="triangle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012679" y="12169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869680" y="2671763"/>
            <a:ext cx="11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231274" y="2832854"/>
            <a:ext cx="8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88560" y="2602469"/>
            <a:ext cx="260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29368" y="1032272"/>
            <a:ext cx="36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92290" y="1053346"/>
            <a:ext cx="268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09841" y="108615"/>
            <a:ext cx="8248557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লক্ষ্য কর -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Arrow Connector 19"/>
          <p:cNvCxnSpPr>
            <a:stCxn id="9" idx="2"/>
            <a:endCxn id="8" idx="4"/>
          </p:cNvCxnSpPr>
          <p:nvPr/>
        </p:nvCxnSpPr>
        <p:spPr>
          <a:xfrm flipV="1">
            <a:off x="1571816" y="6162886"/>
            <a:ext cx="7333309" cy="2360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3876070" y="5143500"/>
            <a:ext cx="2821909" cy="1432722"/>
          </a:xfrm>
          <a:prstGeom prst="arc">
            <a:avLst>
              <a:gd name="adj1" fmla="val 9993237"/>
              <a:gd name="adj2" fmla="val 806731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486900" y="5143500"/>
            <a:ext cx="2354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 সমকোন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65750" y="5872619"/>
            <a:ext cx="218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dirty="0" smtClean="0"/>
              <a:t>৩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219996" y="5528220"/>
            <a:ext cx="368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680849" y="5848587"/>
            <a:ext cx="130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81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98 -3.7037E-6 L -0.01172 0.10949 C -0.0388 0.13287 -0.05404 0.16736 -0.05404 0.20348 C -0.05404 0.24445 -0.0388 0.27709 -0.01172 0.30047 L 0.10898 0.41042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51" y="2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192 -0.00787 L -0.0276 0.10231 C 0.02045 0.12615 0.04896 0.16157 0.04896 0.19838 C 0.04896 0.23981 0.02045 0.27338 -0.0276 0.29722 L -0.24192 0.41064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4" y="2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-0.04167 0.407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2" grpId="0" animBg="1"/>
      <p:bldP spid="12" grpId="1" animBg="1"/>
      <p:bldP spid="21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090" y="0"/>
            <a:ext cx="886968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কর্মপত্র-৫ (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307" y="4834000"/>
            <a:ext cx="10767060" cy="175432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ABC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ত্রিভূজের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এর অন্তঃস্থ ও বহিঃস্থ কোণের সমষ্টি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 নির্ণয় করে খাতায় লেখ ? 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411" y="1439465"/>
            <a:ext cx="6096851" cy="306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1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5819" y="66948"/>
            <a:ext cx="3940628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মূল্যায়ন-১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6371" y="1154366"/>
            <a:ext cx="820844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 তথ্যের আলোকে ১-২ নং প্রশ্নের উত্তর দাও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2764971" y="3226988"/>
            <a:ext cx="3004458" cy="2634343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21018" y="2886189"/>
            <a:ext cx="30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7771" y="592182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69429" y="6042040"/>
            <a:ext cx="40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0" idx="4"/>
          </p:cNvCxnSpPr>
          <p:nvPr/>
        </p:nvCxnSpPr>
        <p:spPr>
          <a:xfrm>
            <a:off x="5769429" y="5861331"/>
            <a:ext cx="3483428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70571" y="5921829"/>
            <a:ext cx="391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7" name="Arc 16"/>
          <p:cNvSpPr/>
          <p:nvPr/>
        </p:nvSpPr>
        <p:spPr>
          <a:xfrm rot="3718577">
            <a:off x="3408531" y="3295734"/>
            <a:ext cx="1393874" cy="1132115"/>
          </a:xfrm>
          <a:prstGeom prst="arc">
            <a:avLst>
              <a:gd name="adj1" fmla="val 18323092"/>
              <a:gd name="adj2" fmla="val 4458909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105467" y="3861791"/>
            <a:ext cx="640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40</a:t>
            </a:r>
            <a:r>
              <a:rPr lang="en-US" dirty="0" smtClean="0"/>
              <a:t>●</a:t>
            </a:r>
            <a:endParaRPr lang="en-US" dirty="0"/>
          </a:p>
        </p:txBody>
      </p:sp>
      <p:sp>
        <p:nvSpPr>
          <p:cNvPr id="19" name="Arc 18"/>
          <p:cNvSpPr/>
          <p:nvPr/>
        </p:nvSpPr>
        <p:spPr>
          <a:xfrm>
            <a:off x="2764971" y="4802684"/>
            <a:ext cx="1066799" cy="1488478"/>
          </a:xfrm>
          <a:prstGeom prst="arc">
            <a:avLst>
              <a:gd name="adj1" fmla="val 16404649"/>
              <a:gd name="adj2" fmla="val 209636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22171" y="5349240"/>
            <a:ext cx="883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70</a:t>
            </a:r>
            <a:r>
              <a:rPr lang="en-US" sz="2000" dirty="0" smtClean="0"/>
              <a:t>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04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3120" y="731520"/>
            <a:ext cx="722376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/>
              <a:t>১)</a:t>
            </a:r>
            <a:r>
              <a:rPr lang="en-US" sz="4800" dirty="0" smtClean="0"/>
              <a:t>ABC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ধরনের ত্রিভূজ ?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206062" y="2171700"/>
            <a:ext cx="1170689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স্থূলকণী     খ) সমকোণী   গ) সমবাহু          ঘ) সমদ্বিবাহু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9200989" y="2263140"/>
            <a:ext cx="594360" cy="64811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9700" y="4069080"/>
            <a:ext cx="8337139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/>
              <a:t>২</a:t>
            </a:r>
            <a:r>
              <a:rPr lang="bn-BD" sz="4400" dirty="0" smtClean="0"/>
              <a:t>)</a:t>
            </a:r>
            <a:r>
              <a:rPr lang="bn-BD" sz="5400" dirty="0" smtClean="0"/>
              <a:t>&lt;</a:t>
            </a:r>
            <a:r>
              <a:rPr lang="en-US" sz="5400" dirty="0" smtClean="0"/>
              <a:t>ACD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মান কত ?</a:t>
            </a:r>
            <a:r>
              <a:rPr lang="en-US" sz="6600" dirty="0" smtClean="0"/>
              <a:t> </a:t>
            </a:r>
            <a:r>
              <a:rPr lang="bn-BD" sz="6600" dirty="0" smtClean="0"/>
              <a:t> </a:t>
            </a:r>
            <a:endParaRPr lang="en-US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463639" y="5852160"/>
            <a:ext cx="1121750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 ৩০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●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 ৪০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●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 ৭০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●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 ১১০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●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498169" y="5951130"/>
            <a:ext cx="594360" cy="571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79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963353" y="2783353"/>
            <a:ext cx="3223260" cy="2468880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34966" y="2066411"/>
            <a:ext cx="525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4714" y="5110398"/>
            <a:ext cx="27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Q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003733" y="5351309"/>
            <a:ext cx="365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186613" y="5252233"/>
            <a:ext cx="29718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208419" y="5089699"/>
            <a:ext cx="29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5895321"/>
            <a:ext cx="7566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চিত্রের তথ্য অনুযায়ী নিচের প্রশ্নের উত্তর দাও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6383655" y="4234130"/>
            <a:ext cx="1428750" cy="1874519"/>
          </a:xfrm>
          <a:prstGeom prst="arc">
            <a:avLst>
              <a:gd name="adj1" fmla="val 13971587"/>
              <a:gd name="adj2" fmla="val 582741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569142" y="23974"/>
            <a:ext cx="3068955" cy="10156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71800" y="1240405"/>
            <a:ext cx="74180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নিজের খাতায় আঁক-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8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960" y="862876"/>
            <a:ext cx="113690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PQR </a:t>
            </a:r>
            <a:r>
              <a:rPr lang="bn-BD" sz="5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ধরনের ত্রিভূজ  ?</a:t>
            </a:r>
          </a:p>
          <a:p>
            <a:r>
              <a:rPr lang="bn-BD" sz="54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80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en-US" sz="54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PRS  </a:t>
            </a:r>
            <a:r>
              <a:rPr lang="bn-BD" sz="54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কোণের মান কত ? </a:t>
            </a:r>
          </a:p>
          <a:p>
            <a:r>
              <a:rPr lang="bn-BD" sz="5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প্রমান কর যে, </a:t>
            </a:r>
            <a:r>
              <a:rPr lang="en-US" sz="5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PQR </a:t>
            </a:r>
            <a:r>
              <a:rPr lang="bn-BD" sz="5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ত্রিভূজের তিন কোণের সমষ্টি দুই সমকোন ।</a:t>
            </a:r>
            <a:endParaRPr lang="en-US" sz="54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3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6260" y="320040"/>
            <a:ext cx="4297680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783080"/>
            <a:ext cx="8846820" cy="4754880"/>
          </a:xfrm>
          <a:prstGeom prst="rect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0986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1371</TotalTime>
  <Words>427</Words>
  <Application>Microsoft Office PowerPoint</Application>
  <PresentationFormat>Widescreen</PresentationFormat>
  <Paragraphs>113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NikoshBAN</vt:lpstr>
      <vt:lpstr>Vrinda</vt:lpstr>
      <vt:lpstr>Wingdings</vt:lpstr>
      <vt:lpstr>Office Theme</vt:lpstr>
      <vt:lpstr>স্বাগতম</vt:lpstr>
      <vt:lpstr>শিক্ষক পরিচিতি</vt:lpstr>
      <vt:lpstr>পাঠ পরিচিতি</vt:lpstr>
      <vt:lpstr>PowerPoint Presentation</vt:lpstr>
      <vt:lpstr>PowerPoint Presentation</vt:lpstr>
      <vt:lpstr>এই পাঠ শেষে শিক্ষার্থীরা 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199</cp:revision>
  <dcterms:created xsi:type="dcterms:W3CDTF">2014-01-26T16:20:41Z</dcterms:created>
  <dcterms:modified xsi:type="dcterms:W3CDTF">2014-02-06T03:48:22Z</dcterms:modified>
</cp:coreProperties>
</file>